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64BA"/>
    <a:srgbClr val="2D85E6"/>
    <a:srgbClr val="9EC7F3"/>
    <a:srgbClr val="0C72E2"/>
    <a:srgbClr val="3333FF"/>
    <a:srgbClr val="0066FF"/>
    <a:srgbClr val="0943E5"/>
    <a:srgbClr val="0077EE"/>
    <a:srgbClr val="FFFFFF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37D859-DC73-409C-98F9-8D00B746123F}" v="77" dt="2023-04-27T02:37:05.2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26" autoAdjust="0"/>
  </p:normalViewPr>
  <p:slideViewPr>
    <p:cSldViewPr snapToGrid="0">
      <p:cViewPr>
        <p:scale>
          <a:sx n="184" d="100"/>
          <a:sy n="184" d="100"/>
        </p:scale>
        <p:origin x="-1260" y="-3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c Xu" userId="cdfe1aff-d503-467d-ad87-570e9465de06" providerId="ADAL" clId="{9437D859-DC73-409C-98F9-8D00B746123F}"/>
    <pc:docChg chg="undo redo custSel modSld">
      <pc:chgData name="Eric Xu" userId="cdfe1aff-d503-467d-ad87-570e9465de06" providerId="ADAL" clId="{9437D859-DC73-409C-98F9-8D00B746123F}" dt="2023-04-27T02:41:09.182" v="1901" actId="1076"/>
      <pc:docMkLst>
        <pc:docMk/>
      </pc:docMkLst>
      <pc:sldChg chg="addSp delSp modSp mod modNotesTx">
        <pc:chgData name="Eric Xu" userId="cdfe1aff-d503-467d-ad87-570e9465de06" providerId="ADAL" clId="{9437D859-DC73-409C-98F9-8D00B746123F}" dt="2023-04-27T02:41:09.182" v="1901" actId="1076"/>
        <pc:sldMkLst>
          <pc:docMk/>
          <pc:sldMk cId="2787408000" sldId="256"/>
        </pc:sldMkLst>
        <pc:spChg chg="mod">
          <ac:chgData name="Eric Xu" userId="cdfe1aff-d503-467d-ad87-570e9465de06" providerId="ADAL" clId="{9437D859-DC73-409C-98F9-8D00B746123F}" dt="2023-04-27T01:39:33.039" v="1035" actId="14100"/>
          <ac:spMkLst>
            <pc:docMk/>
            <pc:sldMk cId="2787408000" sldId="256"/>
            <ac:spMk id="3" creationId="{35E962AA-063E-AEB6-D41A-4A8FA6819B1E}"/>
          </ac:spMkLst>
        </pc:spChg>
        <pc:spChg chg="mod">
          <ac:chgData name="Eric Xu" userId="cdfe1aff-d503-467d-ad87-570e9465de06" providerId="ADAL" clId="{9437D859-DC73-409C-98F9-8D00B746123F}" dt="2023-04-27T01:35:42.772" v="994" actId="1076"/>
          <ac:spMkLst>
            <pc:docMk/>
            <pc:sldMk cId="2787408000" sldId="256"/>
            <ac:spMk id="4" creationId="{9F06063A-CB1C-FC40-75B6-134F70F04EF5}"/>
          </ac:spMkLst>
        </pc:spChg>
        <pc:spChg chg="mod">
          <ac:chgData name="Eric Xu" userId="cdfe1aff-d503-467d-ad87-570e9465de06" providerId="ADAL" clId="{9437D859-DC73-409C-98F9-8D00B746123F}" dt="2023-04-27T01:34:27.886" v="984" actId="1076"/>
          <ac:spMkLst>
            <pc:docMk/>
            <pc:sldMk cId="2787408000" sldId="256"/>
            <ac:spMk id="8" creationId="{E4D8F841-065B-69FF-B0AB-A3A6C696A6AC}"/>
          </ac:spMkLst>
        </pc:spChg>
        <pc:spChg chg="del mod">
          <ac:chgData name="Eric Xu" userId="cdfe1aff-d503-467d-ad87-570e9465de06" providerId="ADAL" clId="{9437D859-DC73-409C-98F9-8D00B746123F}" dt="2023-04-15T03:38:48.282" v="359" actId="478"/>
          <ac:spMkLst>
            <pc:docMk/>
            <pc:sldMk cId="2787408000" sldId="256"/>
            <ac:spMk id="10" creationId="{102686B2-225B-D435-9434-3F484ED06EA2}"/>
          </ac:spMkLst>
        </pc:spChg>
        <pc:spChg chg="mod">
          <ac:chgData name="Eric Xu" userId="cdfe1aff-d503-467d-ad87-570e9465de06" providerId="ADAL" clId="{9437D859-DC73-409C-98F9-8D00B746123F}" dt="2023-04-26T03:51:38.435" v="867" actId="21"/>
          <ac:spMkLst>
            <pc:docMk/>
            <pc:sldMk cId="2787408000" sldId="256"/>
            <ac:spMk id="11" creationId="{894617F4-44D6-193A-242F-414D85AC960C}"/>
          </ac:spMkLst>
        </pc:spChg>
        <pc:spChg chg="add mod">
          <ac:chgData name="Eric Xu" userId="cdfe1aff-d503-467d-ad87-570e9465de06" providerId="ADAL" clId="{9437D859-DC73-409C-98F9-8D00B746123F}" dt="2023-04-27T02:14:13.511" v="1267" actId="1076"/>
          <ac:spMkLst>
            <pc:docMk/>
            <pc:sldMk cId="2787408000" sldId="256"/>
            <ac:spMk id="12" creationId="{44FFA0E1-12C1-293A-AD5C-AAD8530D53FC}"/>
          </ac:spMkLst>
        </pc:spChg>
        <pc:spChg chg="del mod">
          <ac:chgData name="Eric Xu" userId="cdfe1aff-d503-467d-ad87-570e9465de06" providerId="ADAL" clId="{9437D859-DC73-409C-98F9-8D00B746123F}" dt="2023-04-15T03:42:16.394" v="412" actId="478"/>
          <ac:spMkLst>
            <pc:docMk/>
            <pc:sldMk cId="2787408000" sldId="256"/>
            <ac:spMk id="12" creationId="{DA2B27D2-5402-E0E5-980F-38BB7333BDD5}"/>
          </ac:spMkLst>
        </pc:spChg>
        <pc:spChg chg="mod">
          <ac:chgData name="Eric Xu" userId="cdfe1aff-d503-467d-ad87-570e9465de06" providerId="ADAL" clId="{9437D859-DC73-409C-98F9-8D00B746123F}" dt="2023-04-27T02:06:55.061" v="1242" actId="14100"/>
          <ac:spMkLst>
            <pc:docMk/>
            <pc:sldMk cId="2787408000" sldId="256"/>
            <ac:spMk id="14" creationId="{A056AE23-8A26-ED5B-B3C8-5A0D89F31D51}"/>
          </ac:spMkLst>
        </pc:spChg>
        <pc:spChg chg="mod">
          <ac:chgData name="Eric Xu" userId="cdfe1aff-d503-467d-ad87-570e9465de06" providerId="ADAL" clId="{9437D859-DC73-409C-98F9-8D00B746123F}" dt="2023-04-15T03:47:23.299" v="548" actId="1076"/>
          <ac:spMkLst>
            <pc:docMk/>
            <pc:sldMk cId="2787408000" sldId="256"/>
            <ac:spMk id="15" creationId="{22C736F7-4D76-D45F-0DFE-5AB53187876F}"/>
          </ac:spMkLst>
        </pc:spChg>
        <pc:spChg chg="add del mod">
          <ac:chgData name="Eric Xu" userId="cdfe1aff-d503-467d-ad87-570e9465de06" providerId="ADAL" clId="{9437D859-DC73-409C-98F9-8D00B746123F}" dt="2023-04-27T02:32:52.278" v="1891" actId="478"/>
          <ac:spMkLst>
            <pc:docMk/>
            <pc:sldMk cId="2787408000" sldId="256"/>
            <ac:spMk id="17" creationId="{01848B43-7AE6-9413-BD69-6382C4BBE6AF}"/>
          </ac:spMkLst>
        </pc:spChg>
        <pc:spChg chg="add del mod">
          <ac:chgData name="Eric Xu" userId="cdfe1aff-d503-467d-ad87-570e9465de06" providerId="ADAL" clId="{9437D859-DC73-409C-98F9-8D00B746123F}" dt="2023-04-27T02:32:51.442" v="1890" actId="478"/>
          <ac:spMkLst>
            <pc:docMk/>
            <pc:sldMk cId="2787408000" sldId="256"/>
            <ac:spMk id="19" creationId="{456061F8-1847-B4F0-5982-2F36965DCDCB}"/>
          </ac:spMkLst>
        </pc:spChg>
        <pc:spChg chg="mod">
          <ac:chgData name="Eric Xu" userId="cdfe1aff-d503-467d-ad87-570e9465de06" providerId="ADAL" clId="{9437D859-DC73-409C-98F9-8D00B746123F}" dt="2023-04-27T02:06:29.960" v="1241" actId="14100"/>
          <ac:spMkLst>
            <pc:docMk/>
            <pc:sldMk cId="2787408000" sldId="256"/>
            <ac:spMk id="20" creationId="{64F9DA4C-700F-0EA9-F797-F43B408F0CF9}"/>
          </ac:spMkLst>
        </pc:spChg>
        <pc:spChg chg="del">
          <ac:chgData name="Eric Xu" userId="cdfe1aff-d503-467d-ad87-570e9465de06" providerId="ADAL" clId="{9437D859-DC73-409C-98F9-8D00B746123F}" dt="2023-04-14T14:21:23.161" v="0" actId="478"/>
          <ac:spMkLst>
            <pc:docMk/>
            <pc:sldMk cId="2787408000" sldId="256"/>
            <ac:spMk id="21" creationId="{CF793A3D-7A14-B113-0A52-24A991795AB3}"/>
          </ac:spMkLst>
        </pc:spChg>
        <pc:spChg chg="del mod">
          <ac:chgData name="Eric Xu" userId="cdfe1aff-d503-467d-ad87-570e9465de06" providerId="ADAL" clId="{9437D859-DC73-409C-98F9-8D00B746123F}" dt="2023-04-15T03:38:05.792" v="303" actId="478"/>
          <ac:spMkLst>
            <pc:docMk/>
            <pc:sldMk cId="2787408000" sldId="256"/>
            <ac:spMk id="23" creationId="{6F97D4A2-CC42-C0C1-9145-14DF606F0FCB}"/>
          </ac:spMkLst>
        </pc:spChg>
        <pc:spChg chg="del mod">
          <ac:chgData name="Eric Xu" userId="cdfe1aff-d503-467d-ad87-570e9465de06" providerId="ADAL" clId="{9437D859-DC73-409C-98F9-8D00B746123F}" dt="2023-04-14T14:23:54.524" v="34" actId="478"/>
          <ac:spMkLst>
            <pc:docMk/>
            <pc:sldMk cId="2787408000" sldId="256"/>
            <ac:spMk id="24" creationId="{7E683DBA-9FCC-54BC-D58F-D42C69BB187B}"/>
          </ac:spMkLst>
        </pc:spChg>
        <pc:spChg chg="del">
          <ac:chgData name="Eric Xu" userId="cdfe1aff-d503-467d-ad87-570e9465de06" providerId="ADAL" clId="{9437D859-DC73-409C-98F9-8D00B746123F}" dt="2023-04-14T14:22:12.318" v="7" actId="478"/>
          <ac:spMkLst>
            <pc:docMk/>
            <pc:sldMk cId="2787408000" sldId="256"/>
            <ac:spMk id="26" creationId="{D11F0BA4-2679-E133-3B87-25A188376FF9}"/>
          </ac:spMkLst>
        </pc:spChg>
        <pc:spChg chg="mod">
          <ac:chgData name="Eric Xu" userId="cdfe1aff-d503-467d-ad87-570e9465de06" providerId="ADAL" clId="{9437D859-DC73-409C-98F9-8D00B746123F}" dt="2023-04-15T03:47:51.004" v="551" actId="1076"/>
          <ac:spMkLst>
            <pc:docMk/>
            <pc:sldMk cId="2787408000" sldId="256"/>
            <ac:spMk id="27" creationId="{DA363887-35D0-FAA3-63D9-E0C78E2FDC7E}"/>
          </ac:spMkLst>
        </pc:spChg>
        <pc:spChg chg="del mod">
          <ac:chgData name="Eric Xu" userId="cdfe1aff-d503-467d-ad87-570e9465de06" providerId="ADAL" clId="{9437D859-DC73-409C-98F9-8D00B746123F}" dt="2023-04-14T14:23:49.885" v="30" actId="478"/>
          <ac:spMkLst>
            <pc:docMk/>
            <pc:sldMk cId="2787408000" sldId="256"/>
            <ac:spMk id="28" creationId="{3CB21C2C-6CAA-E0AD-ECFF-DCC186E5103F}"/>
          </ac:spMkLst>
        </pc:spChg>
        <pc:spChg chg="mod">
          <ac:chgData name="Eric Xu" userId="cdfe1aff-d503-467d-ad87-570e9465de06" providerId="ADAL" clId="{9437D859-DC73-409C-98F9-8D00B746123F}" dt="2023-04-27T02:07:11.365" v="1243"/>
          <ac:spMkLst>
            <pc:docMk/>
            <pc:sldMk cId="2787408000" sldId="256"/>
            <ac:spMk id="29" creationId="{C9EF8C82-31AB-66D8-2319-2F3EC8BA22D6}"/>
          </ac:spMkLst>
        </pc:spChg>
        <pc:spChg chg="del mod">
          <ac:chgData name="Eric Xu" userId="cdfe1aff-d503-467d-ad87-570e9465de06" providerId="ADAL" clId="{9437D859-DC73-409C-98F9-8D00B746123F}" dt="2023-04-14T14:23:50.331" v="31" actId="478"/>
          <ac:spMkLst>
            <pc:docMk/>
            <pc:sldMk cId="2787408000" sldId="256"/>
            <ac:spMk id="31" creationId="{05F227EF-C265-C40D-D3A0-40E75E8CFD94}"/>
          </ac:spMkLst>
        </pc:spChg>
        <pc:spChg chg="del mod">
          <ac:chgData name="Eric Xu" userId="cdfe1aff-d503-467d-ad87-570e9465de06" providerId="ADAL" clId="{9437D859-DC73-409C-98F9-8D00B746123F}" dt="2023-04-14T14:23:51.683" v="32" actId="478"/>
          <ac:spMkLst>
            <pc:docMk/>
            <pc:sldMk cId="2787408000" sldId="256"/>
            <ac:spMk id="33" creationId="{2D109816-224A-19DA-98AB-D42AB88AB266}"/>
          </ac:spMkLst>
        </pc:spChg>
        <pc:spChg chg="del mod">
          <ac:chgData name="Eric Xu" userId="cdfe1aff-d503-467d-ad87-570e9465de06" providerId="ADAL" clId="{9437D859-DC73-409C-98F9-8D00B746123F}" dt="2023-04-14T14:23:53.765" v="33" actId="478"/>
          <ac:spMkLst>
            <pc:docMk/>
            <pc:sldMk cId="2787408000" sldId="256"/>
            <ac:spMk id="34" creationId="{CB848BA0-FA88-D0D8-7BFA-4107127FB4FC}"/>
          </ac:spMkLst>
        </pc:spChg>
        <pc:spChg chg="del mod">
          <ac:chgData name="Eric Xu" userId="cdfe1aff-d503-467d-ad87-570e9465de06" providerId="ADAL" clId="{9437D859-DC73-409C-98F9-8D00B746123F}" dt="2023-04-14T14:23:48.615" v="28" actId="478"/>
          <ac:spMkLst>
            <pc:docMk/>
            <pc:sldMk cId="2787408000" sldId="256"/>
            <ac:spMk id="35" creationId="{1CB5C803-3A34-BE86-F6A2-2F59A8163156}"/>
          </ac:spMkLst>
        </pc:spChg>
        <pc:spChg chg="add mod">
          <ac:chgData name="Eric Xu" userId="cdfe1aff-d503-467d-ad87-570e9465de06" providerId="ADAL" clId="{9437D859-DC73-409C-98F9-8D00B746123F}" dt="2023-04-27T02:35:25.983" v="1898" actId="1076"/>
          <ac:spMkLst>
            <pc:docMk/>
            <pc:sldMk cId="2787408000" sldId="256"/>
            <ac:spMk id="35" creationId="{A7D89EFE-84EC-410E-22CC-CA5703B7A419}"/>
          </ac:spMkLst>
        </pc:spChg>
        <pc:spChg chg="mod">
          <ac:chgData name="Eric Xu" userId="cdfe1aff-d503-467d-ad87-570e9465de06" providerId="ADAL" clId="{9437D859-DC73-409C-98F9-8D00B746123F}" dt="2023-04-27T01:39:18.478" v="1033" actId="1076"/>
          <ac:spMkLst>
            <pc:docMk/>
            <pc:sldMk cId="2787408000" sldId="256"/>
            <ac:spMk id="36" creationId="{F65CCA6F-2798-C114-ADE7-33A391BBBFA5}"/>
          </ac:spMkLst>
        </pc:spChg>
        <pc:spChg chg="mod">
          <ac:chgData name="Eric Xu" userId="cdfe1aff-d503-467d-ad87-570e9465de06" providerId="ADAL" clId="{9437D859-DC73-409C-98F9-8D00B746123F}" dt="2023-04-27T01:39:57.216" v="1040" actId="1076"/>
          <ac:spMkLst>
            <pc:docMk/>
            <pc:sldMk cId="2787408000" sldId="256"/>
            <ac:spMk id="37" creationId="{2141729B-A1C4-8645-6037-2EB6980CEBD6}"/>
          </ac:spMkLst>
        </pc:spChg>
        <pc:spChg chg="del">
          <ac:chgData name="Eric Xu" userId="cdfe1aff-d503-467d-ad87-570e9465de06" providerId="ADAL" clId="{9437D859-DC73-409C-98F9-8D00B746123F}" dt="2023-04-15T03:42:40.950" v="431" actId="478"/>
          <ac:spMkLst>
            <pc:docMk/>
            <pc:sldMk cId="2787408000" sldId="256"/>
            <ac:spMk id="38" creationId="{46D32261-28BF-4F35-4403-C007A578D2CA}"/>
          </ac:spMkLst>
        </pc:spChg>
        <pc:spChg chg="add mod">
          <ac:chgData name="Eric Xu" userId="cdfe1aff-d503-467d-ad87-570e9465de06" providerId="ADAL" clId="{9437D859-DC73-409C-98F9-8D00B746123F}" dt="2023-04-27T02:35:09.813" v="1894" actId="14100"/>
          <ac:spMkLst>
            <pc:docMk/>
            <pc:sldMk cId="2787408000" sldId="256"/>
            <ac:spMk id="38" creationId="{F7E944FC-D1CE-5E7B-CB6A-6FD6AE4E43DC}"/>
          </ac:spMkLst>
        </pc:spChg>
        <pc:spChg chg="add mod">
          <ac:chgData name="Eric Xu" userId="cdfe1aff-d503-467d-ad87-570e9465de06" providerId="ADAL" clId="{9437D859-DC73-409C-98F9-8D00B746123F}" dt="2023-04-27T02:41:09.182" v="1901" actId="1076"/>
          <ac:spMkLst>
            <pc:docMk/>
            <pc:sldMk cId="2787408000" sldId="256"/>
            <ac:spMk id="39" creationId="{F7A32F4F-DB59-98D2-0505-C6C6C722F6C5}"/>
          </ac:spMkLst>
        </pc:spChg>
        <pc:spChg chg="add del mod">
          <ac:chgData name="Eric Xu" userId="cdfe1aff-d503-467d-ad87-570e9465de06" providerId="ADAL" clId="{9437D859-DC73-409C-98F9-8D00B746123F}" dt="2023-04-15T03:43:09.886" v="464" actId="478"/>
          <ac:spMkLst>
            <pc:docMk/>
            <pc:sldMk cId="2787408000" sldId="256"/>
            <ac:spMk id="41" creationId="{1AD4035C-9429-BA18-5BF1-8E2100B73C52}"/>
          </ac:spMkLst>
        </pc:spChg>
        <pc:spChg chg="add del mod">
          <ac:chgData name="Eric Xu" userId="cdfe1aff-d503-467d-ad87-570e9465de06" providerId="ADAL" clId="{9437D859-DC73-409C-98F9-8D00B746123F}" dt="2023-04-15T03:43:25.101" v="500" actId="478"/>
          <ac:spMkLst>
            <pc:docMk/>
            <pc:sldMk cId="2787408000" sldId="256"/>
            <ac:spMk id="42" creationId="{AC6EFC5E-3DA1-CC95-3A79-A553B65C76F7}"/>
          </ac:spMkLst>
        </pc:spChg>
        <pc:spChg chg="add mod">
          <ac:chgData name="Eric Xu" userId="cdfe1aff-d503-467d-ad87-570e9465de06" providerId="ADAL" clId="{9437D859-DC73-409C-98F9-8D00B746123F}" dt="2023-04-27T01:35:38.885" v="993" actId="1076"/>
          <ac:spMkLst>
            <pc:docMk/>
            <pc:sldMk cId="2787408000" sldId="256"/>
            <ac:spMk id="43" creationId="{29300075-C4D2-75E5-5E6D-A729485E9AF0}"/>
          </ac:spMkLst>
        </pc:spChg>
        <pc:spChg chg="add mod">
          <ac:chgData name="Eric Xu" userId="cdfe1aff-d503-467d-ad87-570e9465de06" providerId="ADAL" clId="{9437D859-DC73-409C-98F9-8D00B746123F}" dt="2023-04-27T01:35:33.417" v="992" actId="1076"/>
          <ac:spMkLst>
            <pc:docMk/>
            <pc:sldMk cId="2787408000" sldId="256"/>
            <ac:spMk id="45" creationId="{B2EAFB72-3D1A-D2E3-496D-05D5CF604287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47" creationId="{8B7FFCD6-E081-0014-B5F8-3227A97C2FAE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48" creationId="{8CA554D9-7FFA-7CC0-86F6-E5676C6F00C7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49" creationId="{D558E97F-FCE2-66CC-E6F0-B8E0E255B393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0" creationId="{85EFEBCA-B07D-F770-D8EE-2E2AEF5DA314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1" creationId="{31F9DACC-3E29-E3A4-F07A-D324167741B5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2" creationId="{066343E0-2B63-F7A4-7E5B-8B0AE6A75413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3" creationId="{ED1BFA41-D7B6-F4E4-5302-0C119CC33B33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4" creationId="{CC946129-AD28-D581-1546-C42FC37C88A4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5" creationId="{F39A25B6-F725-92A1-9B59-A4097FE6B31F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6" creationId="{1582BA02-512C-ED86-3A4A-B7FC587E7E6B}"/>
          </ac:spMkLst>
        </pc:spChg>
        <pc:spChg chg="add mod">
          <ac:chgData name="Eric Xu" userId="cdfe1aff-d503-467d-ad87-570e9465de06" providerId="ADAL" clId="{9437D859-DC73-409C-98F9-8D00B746123F}" dt="2023-04-27T01:58:34.682" v="1155" actId="1076"/>
          <ac:spMkLst>
            <pc:docMk/>
            <pc:sldMk cId="2787408000" sldId="256"/>
            <ac:spMk id="57" creationId="{E46FAFFF-731C-EBFA-8634-2101CDA661EA}"/>
          </ac:spMkLst>
        </pc:spChg>
        <pc:spChg chg="add mod">
          <ac:chgData name="Eric Xu" userId="cdfe1aff-d503-467d-ad87-570e9465de06" providerId="ADAL" clId="{9437D859-DC73-409C-98F9-8D00B746123F}" dt="2023-04-15T03:47:30.880" v="549" actId="1076"/>
          <ac:spMkLst>
            <pc:docMk/>
            <pc:sldMk cId="2787408000" sldId="256"/>
            <ac:spMk id="58" creationId="{77B13A40-0149-5F33-78EB-87BB969EC007}"/>
          </ac:spMkLst>
        </pc:spChg>
        <pc:spChg chg="add mod">
          <ac:chgData name="Eric Xu" userId="cdfe1aff-d503-467d-ad87-570e9465de06" providerId="ADAL" clId="{9437D859-DC73-409C-98F9-8D00B746123F}" dt="2023-04-27T02:41:09.182" v="1901" actId="1076"/>
          <ac:spMkLst>
            <pc:docMk/>
            <pc:sldMk cId="2787408000" sldId="256"/>
            <ac:spMk id="59" creationId="{7E7C7724-3206-84D2-08DA-B1328F2258CB}"/>
          </ac:spMkLst>
        </pc:spChg>
        <pc:spChg chg="add mod">
          <ac:chgData name="Eric Xu" userId="cdfe1aff-d503-467d-ad87-570e9465de06" providerId="ADAL" clId="{9437D859-DC73-409C-98F9-8D00B746123F}" dt="2023-04-27T01:52:36.844" v="1123" actId="14100"/>
          <ac:spMkLst>
            <pc:docMk/>
            <pc:sldMk cId="2787408000" sldId="256"/>
            <ac:spMk id="63" creationId="{316B2314-2293-1901-D1A6-4F72E2C9577D}"/>
          </ac:spMkLst>
        </pc:spChg>
        <pc:spChg chg="add mod">
          <ac:chgData name="Eric Xu" userId="cdfe1aff-d503-467d-ad87-570e9465de06" providerId="ADAL" clId="{9437D859-DC73-409C-98F9-8D00B746123F}" dt="2023-04-27T01:52:42.145" v="1124" actId="14100"/>
          <ac:spMkLst>
            <pc:docMk/>
            <pc:sldMk cId="2787408000" sldId="256"/>
            <ac:spMk id="3712" creationId="{1A5C2C92-D9A0-2FF3-DBBF-BAC571CB69B0}"/>
          </ac:spMkLst>
        </pc:spChg>
        <pc:spChg chg="mod">
          <ac:chgData name="Eric Xu" userId="cdfe1aff-d503-467d-ad87-570e9465de06" providerId="ADAL" clId="{9437D859-DC73-409C-98F9-8D00B746123F}" dt="2023-04-27T01:34:24.300" v="983" actId="1076"/>
          <ac:spMkLst>
            <pc:docMk/>
            <pc:sldMk cId="2787408000" sldId="256"/>
            <ac:spMk id="3752" creationId="{49981F32-905C-E9F3-B666-F313876E90A4}"/>
          </ac:spMkLst>
        </pc:spChg>
        <pc:spChg chg="del mod">
          <ac:chgData name="Eric Xu" userId="cdfe1aff-d503-467d-ad87-570e9465de06" providerId="ADAL" clId="{9437D859-DC73-409C-98F9-8D00B746123F}" dt="2023-04-14T14:22:36.923" v="16" actId="478"/>
          <ac:spMkLst>
            <pc:docMk/>
            <pc:sldMk cId="2787408000" sldId="256"/>
            <ac:spMk id="3765" creationId="{6A9AE9F1-6A86-6216-F3BF-3DBFDC2C358F}"/>
          </ac:spMkLst>
        </pc:spChg>
        <pc:spChg chg="del">
          <ac:chgData name="Eric Xu" userId="cdfe1aff-d503-467d-ad87-570e9465de06" providerId="ADAL" clId="{9437D859-DC73-409C-98F9-8D00B746123F}" dt="2023-04-14T14:22:13.407" v="8" actId="478"/>
          <ac:spMkLst>
            <pc:docMk/>
            <pc:sldMk cId="2787408000" sldId="256"/>
            <ac:spMk id="3811" creationId="{7FC077E0-EE03-E47D-8DD2-596F0AA490F8}"/>
          </ac:spMkLst>
        </pc:spChg>
        <pc:graphicFrameChg chg="del">
          <ac:chgData name="Eric Xu" userId="cdfe1aff-d503-467d-ad87-570e9465de06" providerId="ADAL" clId="{9437D859-DC73-409C-98F9-8D00B746123F}" dt="2023-04-14T14:21:23.956" v="1" actId="478"/>
          <ac:graphicFrameMkLst>
            <pc:docMk/>
            <pc:sldMk cId="2787408000" sldId="256"/>
            <ac:graphicFrameMk id="22" creationId="{0E2EC6CB-46BC-48FE-0DDD-2B87604BD091}"/>
          </ac:graphicFrameMkLst>
        </pc:graphicFrameChg>
        <pc:graphicFrameChg chg="del mod">
          <ac:chgData name="Eric Xu" userId="cdfe1aff-d503-467d-ad87-570e9465de06" providerId="ADAL" clId="{9437D859-DC73-409C-98F9-8D00B746123F}" dt="2023-04-15T03:40:54.579" v="405" actId="478"/>
          <ac:graphicFrameMkLst>
            <pc:docMk/>
            <pc:sldMk cId="2787408000" sldId="256"/>
            <ac:graphicFrameMk id="40" creationId="{60775DDA-001E-AB5B-3645-A14CD612FDDD}"/>
          </ac:graphicFrameMkLst>
        </pc:graphicFrameChg>
        <pc:picChg chg="mod">
          <ac:chgData name="Eric Xu" userId="cdfe1aff-d503-467d-ad87-570e9465de06" providerId="ADAL" clId="{9437D859-DC73-409C-98F9-8D00B746123F}" dt="2023-04-27T01:39:13.596" v="1032" actId="14100"/>
          <ac:picMkLst>
            <pc:docMk/>
            <pc:sldMk cId="2787408000" sldId="256"/>
            <ac:picMk id="7" creationId="{9C65A2EA-6B46-429F-C2DB-245E1973AF7E}"/>
          </ac:picMkLst>
        </pc:picChg>
        <pc:picChg chg="mod">
          <ac:chgData name="Eric Xu" userId="cdfe1aff-d503-467d-ad87-570e9465de06" providerId="ADAL" clId="{9437D859-DC73-409C-98F9-8D00B746123F}" dt="2023-04-27T01:54:20.097" v="1136" actId="14100"/>
          <ac:picMkLst>
            <pc:docMk/>
            <pc:sldMk cId="2787408000" sldId="256"/>
            <ac:picMk id="9" creationId="{16573ADD-FB56-1E5F-44E0-C54608831BDA}"/>
          </ac:picMkLst>
        </pc:picChg>
        <pc:picChg chg="add mod modCrop">
          <ac:chgData name="Eric Xu" userId="cdfe1aff-d503-467d-ad87-570e9465de06" providerId="ADAL" clId="{9437D859-DC73-409C-98F9-8D00B746123F}" dt="2023-04-27T02:35:20.183" v="1897" actId="1076"/>
          <ac:picMkLst>
            <pc:docMk/>
            <pc:sldMk cId="2787408000" sldId="256"/>
            <ac:picMk id="10" creationId="{55283C5C-38CC-021D-59FA-FDDFD8EF49E1}"/>
          </ac:picMkLst>
        </pc:picChg>
        <pc:picChg chg="del">
          <ac:chgData name="Eric Xu" userId="cdfe1aff-d503-467d-ad87-570e9465de06" providerId="ADAL" clId="{9437D859-DC73-409C-98F9-8D00B746123F}" dt="2023-04-14T14:22:59.565" v="23" actId="478"/>
          <ac:picMkLst>
            <pc:docMk/>
            <pc:sldMk cId="2787408000" sldId="256"/>
            <ac:picMk id="13" creationId="{89A0AE45-F36C-3832-2E6E-BC7835789D06}"/>
          </ac:picMkLst>
        </pc:picChg>
        <pc:picChg chg="mod">
          <ac:chgData name="Eric Xu" userId="cdfe1aff-d503-467d-ad87-570e9465de06" providerId="ADAL" clId="{9437D859-DC73-409C-98F9-8D00B746123F}" dt="2023-04-27T01:39:18.478" v="1033" actId="1076"/>
          <ac:picMkLst>
            <pc:docMk/>
            <pc:sldMk cId="2787408000" sldId="256"/>
            <ac:picMk id="16" creationId="{B4EF399E-5BCB-9941-A7EE-B5BC6C4E0C26}"/>
          </ac:picMkLst>
        </pc:picChg>
        <pc:picChg chg="add mod modCrop">
          <ac:chgData name="Eric Xu" userId="cdfe1aff-d503-467d-ad87-570e9465de06" providerId="ADAL" clId="{9437D859-DC73-409C-98F9-8D00B746123F}" dt="2023-04-27T01:48:51.226" v="1098" actId="14100"/>
          <ac:picMkLst>
            <pc:docMk/>
            <pc:sldMk cId="2787408000" sldId="256"/>
            <ac:picMk id="18" creationId="{0607B4F1-A581-9368-A99F-D4541366AF03}"/>
          </ac:picMkLst>
        </pc:picChg>
        <pc:picChg chg="add del mod">
          <ac:chgData name="Eric Xu" userId="cdfe1aff-d503-467d-ad87-570e9465de06" providerId="ADAL" clId="{9437D859-DC73-409C-98F9-8D00B746123F}" dt="2023-04-26T21:02:36.310" v="951" actId="478"/>
          <ac:picMkLst>
            <pc:docMk/>
            <pc:sldMk cId="2787408000" sldId="256"/>
            <ac:picMk id="21" creationId="{FDDDAFEB-A188-8EE2-9689-A8CE01690750}"/>
          </ac:picMkLst>
        </pc:picChg>
        <pc:picChg chg="add del mod">
          <ac:chgData name="Eric Xu" userId="cdfe1aff-d503-467d-ad87-570e9465de06" providerId="ADAL" clId="{9437D859-DC73-409C-98F9-8D00B746123F}" dt="2023-04-27T01:32:32.710" v="963" actId="478"/>
          <ac:picMkLst>
            <pc:docMk/>
            <pc:sldMk cId="2787408000" sldId="256"/>
            <ac:picMk id="22" creationId="{E64EF558-5B9B-6AE1-074C-17C721AF2F0D}"/>
          </ac:picMkLst>
        </pc:picChg>
        <pc:picChg chg="add del mod">
          <ac:chgData name="Eric Xu" userId="cdfe1aff-d503-467d-ad87-570e9465de06" providerId="ADAL" clId="{9437D859-DC73-409C-98F9-8D00B746123F}" dt="2023-04-27T01:32:40.319" v="965" actId="21"/>
          <ac:picMkLst>
            <pc:docMk/>
            <pc:sldMk cId="2787408000" sldId="256"/>
            <ac:picMk id="23" creationId="{EBDA98DA-AD96-594F-988D-37CB00E33F89}"/>
          </ac:picMkLst>
        </pc:picChg>
        <pc:picChg chg="add mod">
          <ac:chgData name="Eric Xu" userId="cdfe1aff-d503-467d-ad87-570e9465de06" providerId="ADAL" clId="{9437D859-DC73-409C-98F9-8D00B746123F}" dt="2023-04-27T02:37:05.282" v="1900"/>
          <ac:picMkLst>
            <pc:docMk/>
            <pc:sldMk cId="2787408000" sldId="256"/>
            <ac:picMk id="24" creationId="{F8532571-36CB-CE53-E0DE-F9744550329C}"/>
          </ac:picMkLst>
        </pc:picChg>
        <pc:picChg chg="del">
          <ac:chgData name="Eric Xu" userId="cdfe1aff-d503-467d-ad87-570e9465de06" providerId="ADAL" clId="{9437D859-DC73-409C-98F9-8D00B746123F}" dt="2023-04-14T14:21:24.535" v="2" actId="478"/>
          <ac:picMkLst>
            <pc:docMk/>
            <pc:sldMk cId="2787408000" sldId="256"/>
            <ac:picMk id="25" creationId="{450AF31A-8807-E1DA-8831-37FBB886A08C}"/>
          </ac:picMkLst>
        </pc:picChg>
        <pc:picChg chg="add mod ord modCrop">
          <ac:chgData name="Eric Xu" userId="cdfe1aff-d503-467d-ad87-570e9465de06" providerId="ADAL" clId="{9437D859-DC73-409C-98F9-8D00B746123F}" dt="2023-04-27T01:53:57.905" v="1135" actId="1076"/>
          <ac:picMkLst>
            <pc:docMk/>
            <pc:sldMk cId="2787408000" sldId="256"/>
            <ac:picMk id="26" creationId="{7C9E1556-35F9-748A-3D6F-DDFF49F2AA4C}"/>
          </ac:picMkLst>
        </pc:picChg>
        <pc:picChg chg="add mod modCrop">
          <ac:chgData name="Eric Xu" userId="cdfe1aff-d503-467d-ad87-570e9465de06" providerId="ADAL" clId="{9437D859-DC73-409C-98F9-8D00B746123F}" dt="2023-04-27T02:12:59.403" v="1249" actId="1076"/>
          <ac:picMkLst>
            <pc:docMk/>
            <pc:sldMk cId="2787408000" sldId="256"/>
            <ac:picMk id="28" creationId="{27C0DD40-F490-93C9-74AD-099E3A35CB9C}"/>
          </ac:picMkLst>
        </pc:picChg>
        <pc:picChg chg="mod">
          <ac:chgData name="Eric Xu" userId="cdfe1aff-d503-467d-ad87-570e9465de06" providerId="ADAL" clId="{9437D859-DC73-409C-98F9-8D00B746123F}" dt="2023-04-15T03:47:23.299" v="548" actId="1076"/>
          <ac:picMkLst>
            <pc:docMk/>
            <pc:sldMk cId="2787408000" sldId="256"/>
            <ac:picMk id="30" creationId="{B27BBDB3-565A-E5C6-4E20-53E6DDF0DCCC}"/>
          </ac:picMkLst>
        </pc:picChg>
        <pc:picChg chg="add del">
          <ac:chgData name="Eric Xu" userId="cdfe1aff-d503-467d-ad87-570e9465de06" providerId="ADAL" clId="{9437D859-DC73-409C-98F9-8D00B746123F}" dt="2023-04-27T01:53:13.800" v="1127"/>
          <ac:picMkLst>
            <pc:docMk/>
            <pc:sldMk cId="2787408000" sldId="256"/>
            <ac:picMk id="31" creationId="{034C3749-0552-B173-D8CB-605DE2C79513}"/>
          </ac:picMkLst>
        </pc:picChg>
        <pc:picChg chg="mod">
          <ac:chgData name="Eric Xu" userId="cdfe1aff-d503-467d-ad87-570e9465de06" providerId="ADAL" clId="{9437D859-DC73-409C-98F9-8D00B746123F}" dt="2023-04-27T01:39:47.783" v="1038" actId="1076"/>
          <ac:picMkLst>
            <pc:docMk/>
            <pc:sldMk cId="2787408000" sldId="256"/>
            <ac:picMk id="32" creationId="{73FB8DAF-3116-F525-4B75-E9F16EEB3B57}"/>
          </ac:picMkLst>
        </pc:picChg>
        <pc:picChg chg="add mod modCrop">
          <ac:chgData name="Eric Xu" userId="cdfe1aff-d503-467d-ad87-570e9465de06" providerId="ADAL" clId="{9437D859-DC73-409C-98F9-8D00B746123F}" dt="2023-04-27T02:36:57.744" v="1899"/>
          <ac:picMkLst>
            <pc:docMk/>
            <pc:sldMk cId="2787408000" sldId="256"/>
            <ac:picMk id="34" creationId="{C1D22DC1-6C7C-2D66-3290-0C615F876A7E}"/>
          </ac:picMkLst>
        </pc:picChg>
        <pc:picChg chg="del">
          <ac:chgData name="Eric Xu" userId="cdfe1aff-d503-467d-ad87-570e9465de06" providerId="ADAL" clId="{9437D859-DC73-409C-98F9-8D00B746123F}" dt="2023-04-14T14:22:35.761" v="15" actId="478"/>
          <ac:picMkLst>
            <pc:docMk/>
            <pc:sldMk cId="2787408000" sldId="256"/>
            <ac:picMk id="39" creationId="{1600867D-494D-4455-FF80-429E42AA68BA}"/>
          </ac:picMkLst>
        </pc:picChg>
        <pc:picChg chg="del mod">
          <ac:chgData name="Eric Xu" userId="cdfe1aff-d503-467d-ad87-570e9465de06" providerId="ADAL" clId="{9437D859-DC73-409C-98F9-8D00B746123F}" dt="2023-04-14T14:22:35.127" v="13" actId="478"/>
          <ac:picMkLst>
            <pc:docMk/>
            <pc:sldMk cId="2787408000" sldId="256"/>
            <ac:picMk id="44" creationId="{4BF434AD-4E47-6A5D-2C5B-13B6E5BF1BFA}"/>
          </ac:picMkLst>
        </pc:picChg>
        <pc:picChg chg="add del mod">
          <ac:chgData name="Eric Xu" userId="cdfe1aff-d503-467d-ad87-570e9465de06" providerId="ADAL" clId="{9437D859-DC73-409C-98F9-8D00B746123F}" dt="2023-04-15T03:41:30.298" v="409"/>
          <ac:picMkLst>
            <pc:docMk/>
            <pc:sldMk cId="2787408000" sldId="256"/>
            <ac:picMk id="46" creationId="{ED4D4CD7-6B03-6537-DCB5-5639AAC92134}"/>
          </ac:picMkLst>
        </pc:picChg>
        <pc:picChg chg="add del mod">
          <ac:chgData name="Eric Xu" userId="cdfe1aff-d503-467d-ad87-570e9465de06" providerId="ADAL" clId="{9437D859-DC73-409C-98F9-8D00B746123F}" dt="2023-04-27T01:47:30.480" v="1076" actId="478"/>
          <ac:picMkLst>
            <pc:docMk/>
            <pc:sldMk cId="2787408000" sldId="256"/>
            <ac:picMk id="61" creationId="{43C0ACE9-8F9E-CC71-A6A9-C1FAB23A4906}"/>
          </ac:picMkLst>
        </pc:picChg>
        <pc:picChg chg="add del mod">
          <ac:chgData name="Eric Xu" userId="cdfe1aff-d503-467d-ad87-570e9465de06" providerId="ADAL" clId="{9437D859-DC73-409C-98F9-8D00B746123F}" dt="2023-04-27T01:43:19.845" v="1073" actId="478"/>
          <ac:picMkLst>
            <pc:docMk/>
            <pc:sldMk cId="2787408000" sldId="256"/>
            <ac:picMk id="62" creationId="{7C0ACFC3-18F9-0B4F-62FF-2D5741E6E90E}"/>
          </ac:picMkLst>
        </pc:picChg>
        <pc:picChg chg="add del mod">
          <ac:chgData name="Eric Xu" userId="cdfe1aff-d503-467d-ad87-570e9465de06" providerId="ADAL" clId="{9437D859-DC73-409C-98F9-8D00B746123F}" dt="2023-04-26T16:03:07.934" v="879" actId="478"/>
          <ac:picMkLst>
            <pc:docMk/>
            <pc:sldMk cId="2787408000" sldId="256"/>
            <ac:picMk id="1026" creationId="{A24BF2B5-EC63-CE19-2610-C02C33758845}"/>
          </ac:picMkLst>
        </pc:picChg>
        <pc:picChg chg="del">
          <ac:chgData name="Eric Xu" userId="cdfe1aff-d503-467d-ad87-570e9465de06" providerId="ADAL" clId="{9437D859-DC73-409C-98F9-8D00B746123F}" dt="2023-04-14T14:22:11.756" v="6" actId="478"/>
          <ac:picMkLst>
            <pc:docMk/>
            <pc:sldMk cId="2787408000" sldId="256"/>
            <ac:picMk id="3798" creationId="{5CBBEACC-30B0-8AA8-51DF-29607D6BD65C}"/>
          </ac:picMkLst>
        </pc:picChg>
        <pc:cxnChg chg="mod">
          <ac:chgData name="Eric Xu" userId="cdfe1aff-d503-467d-ad87-570e9465de06" providerId="ADAL" clId="{9437D859-DC73-409C-98F9-8D00B746123F}" dt="2023-04-15T03:47:30.880" v="549" actId="1076"/>
          <ac:cxnSpMkLst>
            <pc:docMk/>
            <pc:sldMk cId="2787408000" sldId="256"/>
            <ac:cxnSpMk id="5" creationId="{C374782C-2C8E-9A63-D4FB-08524FAA3813}"/>
          </ac:cxnSpMkLst>
        </pc:cxnChg>
        <pc:cxnChg chg="mod">
          <ac:chgData name="Eric Xu" userId="cdfe1aff-d503-467d-ad87-570e9465de06" providerId="ADAL" clId="{9437D859-DC73-409C-98F9-8D00B746123F}" dt="2023-04-27T01:52:22.500" v="1122" actId="1076"/>
          <ac:cxnSpMkLst>
            <pc:docMk/>
            <pc:sldMk cId="2787408000" sldId="256"/>
            <ac:cxnSpMk id="6" creationId="{DA603363-DF96-78B1-1B94-B7F2D728310E}"/>
          </ac:cxnSpMkLst>
        </pc:cxnChg>
      </pc:sldChg>
    </pc:docChg>
  </pc:docChgLst>
</pc:chgInfo>
</file>

<file path=ppt/media/hdphoto1.wdp>
</file>

<file path=ppt/media/hdphoto2.wdp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E1BE972A-21CD-446E-BB93-9828854294D1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5C6DFFC9-0ED9-4104-B12B-752500D56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DFFC9-0ED9-4104-B12B-752500D568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26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57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69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71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66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44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661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08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18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9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2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5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33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17" Type="http://schemas.openxmlformats.org/officeDocument/2006/relationships/hyperlink" Target="https://youtu.be/4n23PwxU1b8" TargetMode="External"/><Relationship Id="rId2" Type="http://schemas.openxmlformats.org/officeDocument/2006/relationships/notesSlide" Target="../notesSlides/notesSlide1.xml"/><Relationship Id="rId1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1.wdp"/><Relationship Id="rId5" Type="http://schemas.openxmlformats.org/officeDocument/2006/relationships/image" Target="../media/image3.png"/><Relationship Id="rId15" Type="http://schemas.openxmlformats.org/officeDocument/2006/relationships/image" Target="../media/image12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F06063A-CB1C-FC40-75B6-134F70F04EF5}"/>
              </a:ext>
            </a:extLst>
          </p:cNvPr>
          <p:cNvSpPr/>
          <p:nvPr/>
        </p:nvSpPr>
        <p:spPr>
          <a:xfrm>
            <a:off x="284611" y="1028333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A603363-DF96-78B1-1B94-B7F2D728310E}"/>
              </a:ext>
            </a:extLst>
          </p:cNvPr>
          <p:cNvCxnSpPr>
            <a:cxnSpLocks/>
          </p:cNvCxnSpPr>
          <p:nvPr/>
        </p:nvCxnSpPr>
        <p:spPr>
          <a:xfrm>
            <a:off x="2916342" y="1067388"/>
            <a:ext cx="0" cy="56327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16573ADD-FB56-1E5F-44E0-C54608831B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" r="185"/>
          <a:stretch/>
        </p:blipFill>
        <p:spPr>
          <a:xfrm>
            <a:off x="82550" y="2450387"/>
            <a:ext cx="2798281" cy="132868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5E962AA-063E-AEB6-D41A-4A8FA6819B1E}"/>
              </a:ext>
            </a:extLst>
          </p:cNvPr>
          <p:cNvSpPr/>
          <p:nvPr/>
        </p:nvSpPr>
        <p:spPr>
          <a:xfrm>
            <a:off x="82551" y="4765493"/>
            <a:ext cx="1117200" cy="1058127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B4EF399E-5BCB-9941-A7EE-B5BC6C4E0C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272"/>
          <a:stretch/>
        </p:blipFill>
        <p:spPr>
          <a:xfrm>
            <a:off x="791439" y="4811968"/>
            <a:ext cx="462286" cy="49703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4F9DA4C-700F-0EA9-F797-F43B408F0CF9}"/>
              </a:ext>
            </a:extLst>
          </p:cNvPr>
          <p:cNvSpPr txBox="1"/>
          <p:nvPr/>
        </p:nvSpPr>
        <p:spPr>
          <a:xfrm>
            <a:off x="-23999" y="1272722"/>
            <a:ext cx="3011581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91440" indent="-91440">
              <a:buFont typeface="Arial" panose="020B0604020202020204" pitchFamily="34" charset="0"/>
              <a:buChar char="•"/>
            </a:pPr>
            <a:r>
              <a:rPr lang="en-US" sz="900" dirty="0">
                <a:latin typeface="Arial"/>
                <a:cs typeface="Arial"/>
              </a:rPr>
              <a:t>Create an autonomous shopping cart robot that </a:t>
            </a:r>
            <a:r>
              <a:rPr lang="en-US" sz="900" b="1" dirty="0">
                <a:latin typeface="Arial"/>
                <a:cs typeface="Arial"/>
              </a:rPr>
              <a:t>follows the user </a:t>
            </a:r>
            <a:r>
              <a:rPr lang="en-US" sz="900" dirty="0">
                <a:latin typeface="Arial"/>
                <a:cs typeface="Arial"/>
              </a:rPr>
              <a:t>and </a:t>
            </a:r>
            <a:r>
              <a:rPr lang="en-US" sz="900" b="1" dirty="0">
                <a:latin typeface="Arial"/>
                <a:cs typeface="Arial"/>
              </a:rPr>
              <a:t>avoids obstacles </a:t>
            </a:r>
            <a:r>
              <a:rPr lang="en-US" sz="900" dirty="0">
                <a:latin typeface="Arial"/>
                <a:cs typeface="Arial"/>
              </a:rPr>
              <a:t>to enable people to live more of their lives hands-free.</a:t>
            </a:r>
          </a:p>
          <a:p>
            <a:pPr marL="91440" indent="-91440">
              <a:buFont typeface="Arial" panose="020B0604020202020204" pitchFamily="34" charset="0"/>
              <a:buChar char="•"/>
            </a:pPr>
            <a:r>
              <a:rPr lang="en-US" sz="900" dirty="0">
                <a:latin typeface="Arial"/>
                <a:cs typeface="Arial"/>
              </a:rPr>
              <a:t>Utilize </a:t>
            </a:r>
            <a:r>
              <a:rPr lang="en-US" sz="900" b="1" dirty="0">
                <a:latin typeface="Arial"/>
                <a:cs typeface="Arial"/>
              </a:rPr>
              <a:t>groundbreaking UWB technology </a:t>
            </a:r>
            <a:r>
              <a:rPr lang="en-US" sz="900" dirty="0">
                <a:latin typeface="Arial"/>
                <a:cs typeface="Arial"/>
              </a:rPr>
              <a:t>for tracking and </a:t>
            </a:r>
            <a:r>
              <a:rPr lang="en-US" sz="900" b="1" dirty="0">
                <a:latin typeface="Arial"/>
                <a:cs typeface="Arial"/>
              </a:rPr>
              <a:t>Ultrasonic sensors </a:t>
            </a:r>
            <a:r>
              <a:rPr lang="en-US" sz="900" dirty="0">
                <a:latin typeface="Arial"/>
                <a:cs typeface="Arial"/>
              </a:rPr>
              <a:t>for obstacle avoidance to provide a superior tracking experience.  </a:t>
            </a:r>
          </a:p>
        </p:txBody>
      </p:sp>
      <p:sp>
        <p:nvSpPr>
          <p:cNvPr id="3752" name="TextBox 3751">
            <a:extLst>
              <a:ext uri="{FF2B5EF4-FFF2-40B4-BE49-F238E27FC236}">
                <a16:creationId xmlns:a16="http://schemas.microsoft.com/office/drawing/2014/main" id="{49981F32-905C-E9F3-B666-F313876E90A4}"/>
              </a:ext>
            </a:extLst>
          </p:cNvPr>
          <p:cNvSpPr txBox="1"/>
          <p:nvPr/>
        </p:nvSpPr>
        <p:spPr>
          <a:xfrm>
            <a:off x="-15189" y="4100575"/>
            <a:ext cx="3088567" cy="5078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900" b="1" dirty="0">
                <a:latin typeface="Arial"/>
                <a:cs typeface="Arial"/>
              </a:rPr>
              <a:t>UWB </a:t>
            </a:r>
            <a:r>
              <a:rPr lang="en-US" sz="900" dirty="0">
                <a:latin typeface="Arial"/>
                <a:cs typeface="Arial"/>
              </a:rPr>
              <a:t>is a short-range wireless communication technology that enables both locational and directional accuracy to a </a:t>
            </a:r>
            <a:r>
              <a:rPr lang="en-US" sz="900" b="1" dirty="0">
                <a:latin typeface="Arial"/>
                <a:cs typeface="Arial"/>
              </a:rPr>
              <a:t>few centimeters!</a:t>
            </a:r>
            <a:endParaRPr lang="en-US" sz="900" dirty="0">
              <a:latin typeface="Arial"/>
              <a:cs typeface="Arial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74782C-2C8E-9A63-D4FB-08524FAA3813}"/>
              </a:ext>
            </a:extLst>
          </p:cNvPr>
          <p:cNvCxnSpPr>
            <a:cxnSpLocks/>
          </p:cNvCxnSpPr>
          <p:nvPr/>
        </p:nvCxnSpPr>
        <p:spPr>
          <a:xfrm>
            <a:off x="6132419" y="1028333"/>
            <a:ext cx="0" cy="56327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B27BBDB3-565A-E5C6-4E20-53E6DDF0DCC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44"/>
          <a:stretch/>
        </p:blipFill>
        <p:spPr>
          <a:xfrm>
            <a:off x="134899" y="157840"/>
            <a:ext cx="3054792" cy="77072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A363887-35D0-FAA3-63D9-E0C78E2FDC7E}"/>
              </a:ext>
            </a:extLst>
          </p:cNvPr>
          <p:cNvSpPr txBox="1"/>
          <p:nvPr/>
        </p:nvSpPr>
        <p:spPr>
          <a:xfrm>
            <a:off x="723788" y="482483"/>
            <a:ext cx="24422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EE Capstone Senior Design</a:t>
            </a:r>
          </a:p>
          <a:p>
            <a:pPr algn="ctr"/>
            <a:r>
              <a:rPr lang="en-US" sz="1100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May 2, 2023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4617F4-44D6-193A-242F-414D85AC960C}"/>
              </a:ext>
            </a:extLst>
          </p:cNvPr>
          <p:cNvSpPr txBox="1"/>
          <p:nvPr/>
        </p:nvSpPr>
        <p:spPr>
          <a:xfrm>
            <a:off x="3449526" y="28172"/>
            <a:ext cx="5591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1664B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 Shopping Buddy</a:t>
            </a:r>
          </a:p>
          <a:p>
            <a:pPr algn="ctr"/>
            <a:r>
              <a:rPr lang="en-US" sz="1200" b="1" dirty="0">
                <a:solidFill>
                  <a:srgbClr val="1664B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Autonomous Shopping Cart Robot for a Hands-Free Shopping Experience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C736F7-4D76-D45F-0DFE-5AB53187876F}"/>
              </a:ext>
            </a:extLst>
          </p:cNvPr>
          <p:cNvSpPr txBox="1"/>
          <p:nvPr/>
        </p:nvSpPr>
        <p:spPr>
          <a:xfrm>
            <a:off x="3796225" y="604553"/>
            <a:ext cx="48984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b="1" u="sng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Team:</a:t>
            </a:r>
            <a:r>
              <a:rPr lang="en-US" sz="1000" b="1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 </a:t>
            </a:r>
            <a:r>
              <a:rPr lang="en-US" sz="1000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Gregory Presser, David Guo, Eric Xu | EE 2023</a:t>
            </a:r>
          </a:p>
          <a:p>
            <a:pPr algn="ctr"/>
            <a:r>
              <a:rPr lang="en-US" sz="1000" b="1" u="sng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Advisors:</a:t>
            </a:r>
            <a:r>
              <a:rPr lang="en-US" sz="1000" b="1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 </a:t>
            </a:r>
            <a:r>
              <a:rPr lang="en-US" sz="1000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Professor Neveen Shlayan, Professor Carl Sable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65A2EA-6B46-429F-C2DB-245E1973AF7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360" t="1" r="3151" b="4661"/>
          <a:stretch/>
        </p:blipFill>
        <p:spPr>
          <a:xfrm>
            <a:off x="89163" y="4816268"/>
            <a:ext cx="723077" cy="10047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D8F841-065B-69FF-B0AB-A3A6C696A6AC}"/>
              </a:ext>
            </a:extLst>
          </p:cNvPr>
          <p:cNvSpPr txBox="1"/>
          <p:nvPr/>
        </p:nvSpPr>
        <p:spPr>
          <a:xfrm>
            <a:off x="-19138" y="4540091"/>
            <a:ext cx="281987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</a:pPr>
            <a:r>
              <a:rPr lang="en-US" sz="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 of Ultra-Wideband </a:t>
            </a:r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Applications:</a:t>
            </a:r>
            <a:endParaRPr lang="en-US" sz="9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1848B43-7AE6-9413-BD69-6382C4BBE6AF}"/>
              </a:ext>
            </a:extLst>
          </p:cNvPr>
          <p:cNvSpPr/>
          <p:nvPr/>
        </p:nvSpPr>
        <p:spPr>
          <a:xfrm>
            <a:off x="7141528" y="6431757"/>
            <a:ext cx="990505" cy="1208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b="1" dirty="0">
                <a:latin typeface="Arial" panose="020B0604020202020204" pitchFamily="34" charset="0"/>
                <a:cs typeface="Arial" panose="020B0604020202020204" pitchFamily="34" charset="0"/>
              </a:rPr>
              <a:t>Acknowledgments</a:t>
            </a:r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6061F8-1847-B4F0-5982-2F36965DCDCB}"/>
              </a:ext>
            </a:extLst>
          </p:cNvPr>
          <p:cNvSpPr txBox="1"/>
          <p:nvPr/>
        </p:nvSpPr>
        <p:spPr>
          <a:xfrm>
            <a:off x="6185323" y="6522654"/>
            <a:ext cx="285609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 b="1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Cart Fabrication:</a:t>
            </a:r>
            <a:r>
              <a:rPr lang="en-US" sz="600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Brian Yudin, Sinisa </a:t>
            </a:r>
            <a:r>
              <a:rPr lang="en-US" sz="600" dirty="0" err="1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Janjusevic</a:t>
            </a:r>
            <a:endParaRPr lang="en-US" sz="600" dirty="0">
              <a:solidFill>
                <a:srgbClr val="0C72E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600" b="1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 &amp; Battery Spec:</a:t>
            </a:r>
            <a:r>
              <a:rPr lang="en-US" sz="600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Jon Lu, Dan </a:t>
            </a:r>
            <a:r>
              <a:rPr lang="en-US" sz="600" dirty="0" err="1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Mezhiborsky</a:t>
            </a:r>
            <a:endParaRPr lang="en-US" sz="600" dirty="0">
              <a:solidFill>
                <a:srgbClr val="0C72E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EF8C82-31AB-66D8-2319-2F3EC8BA22D6}"/>
              </a:ext>
            </a:extLst>
          </p:cNvPr>
          <p:cNvSpPr txBox="1"/>
          <p:nvPr/>
        </p:nvSpPr>
        <p:spPr>
          <a:xfrm>
            <a:off x="-19396" y="5859046"/>
            <a:ext cx="3011582" cy="107260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900" b="1" dirty="0">
                <a:latin typeface="Arial"/>
                <a:cs typeface="Arial"/>
              </a:rPr>
              <a:t>UWB</a:t>
            </a:r>
            <a:r>
              <a:rPr lang="en-US" sz="900" dirty="0">
                <a:latin typeface="Arial"/>
                <a:cs typeface="Arial"/>
              </a:rPr>
              <a:t> </a:t>
            </a:r>
            <a:r>
              <a:rPr lang="en-US" sz="900" b="1" dirty="0">
                <a:latin typeface="Arial"/>
                <a:cs typeface="Arial"/>
              </a:rPr>
              <a:t>is</a:t>
            </a:r>
            <a:r>
              <a:rPr lang="en-US" sz="900" dirty="0">
                <a:latin typeface="Arial"/>
                <a:cs typeface="Arial"/>
              </a:rPr>
              <a:t> </a:t>
            </a:r>
            <a:r>
              <a:rPr lang="en-US" sz="900" b="1" dirty="0">
                <a:latin typeface="Arial"/>
                <a:cs typeface="Arial"/>
              </a:rPr>
              <a:t>different</a:t>
            </a:r>
            <a:r>
              <a:rPr lang="en-US" sz="900" dirty="0">
                <a:latin typeface="Arial"/>
                <a:cs typeface="Arial"/>
              </a:rPr>
              <a:t> </a:t>
            </a:r>
            <a:r>
              <a:rPr lang="en-US" sz="900" b="1" dirty="0">
                <a:latin typeface="Arial"/>
                <a:cs typeface="Arial"/>
              </a:rPr>
              <a:t>from other wireless data transfers</a:t>
            </a:r>
            <a:r>
              <a:rPr lang="en-US" sz="900" dirty="0">
                <a:latin typeface="Arial"/>
                <a:cs typeface="Arial"/>
              </a:rPr>
              <a:t>:</a:t>
            </a:r>
          </a:p>
          <a:p>
            <a:pPr marL="91440" indent="-91440">
              <a:buFont typeface="Arial" panose="020B0604020202020204" pitchFamily="34" charset="0"/>
              <a:buChar char="•"/>
            </a:pPr>
            <a:r>
              <a:rPr lang="en-US" sz="900" b="1" dirty="0">
                <a:latin typeface="Arial"/>
                <a:cs typeface="Arial"/>
              </a:rPr>
              <a:t>Uses a pulse pattern </a:t>
            </a:r>
            <a:r>
              <a:rPr lang="en-US" sz="900" dirty="0">
                <a:latin typeface="Arial"/>
                <a:cs typeface="Arial"/>
              </a:rPr>
              <a:t>in the time domain whereas conventional wireless transmissions vary a sinewave's amplitude, frequency, or phase.</a:t>
            </a:r>
          </a:p>
          <a:p>
            <a:pPr marL="91440" indent="-91440">
              <a:buFont typeface="Arial" panose="020B0604020202020204" pitchFamily="34" charset="0"/>
              <a:buChar char="•"/>
            </a:pPr>
            <a:r>
              <a:rPr lang="en-US" sz="900" b="1" dirty="0">
                <a:latin typeface="Arial"/>
                <a:cs typeface="Arial"/>
              </a:rPr>
              <a:t>Pulse-based transfer </a:t>
            </a:r>
            <a:r>
              <a:rPr lang="en-US" sz="900" dirty="0">
                <a:latin typeface="Arial"/>
                <a:cs typeface="Arial"/>
              </a:rPr>
              <a:t>allows </a:t>
            </a:r>
            <a:r>
              <a:rPr lang="en-US" sz="900" b="1" dirty="0">
                <a:latin typeface="Arial"/>
                <a:cs typeface="Arial"/>
              </a:rPr>
              <a:t>Time-of-Flight </a:t>
            </a:r>
            <a:r>
              <a:rPr lang="en-US" sz="900" dirty="0">
                <a:latin typeface="Arial"/>
                <a:cs typeface="Arial"/>
              </a:rPr>
              <a:t>calculation to measure distance btw. Tx and Rx. </a:t>
            </a:r>
          </a:p>
          <a:p>
            <a:pPr marL="114300" indent="-114300">
              <a:buFont typeface="Arial" panose="020B0604020202020204" pitchFamily="34" charset="0"/>
              <a:buChar char="•"/>
            </a:pPr>
            <a:endParaRPr lang="en-US" sz="970" dirty="0">
              <a:latin typeface="Arial"/>
              <a:cs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056AE23-8A26-ED5B-B3C8-5A0D89F31D51}"/>
              </a:ext>
            </a:extLst>
          </p:cNvPr>
          <p:cNvSpPr/>
          <p:nvPr/>
        </p:nvSpPr>
        <p:spPr>
          <a:xfrm>
            <a:off x="1203326" y="4764866"/>
            <a:ext cx="1651000" cy="1059671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FB8DAF-3116-F525-4B75-E9F16EEB3B5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9995" r="411"/>
          <a:stretch/>
        </p:blipFill>
        <p:spPr>
          <a:xfrm>
            <a:off x="1240339" y="4799638"/>
            <a:ext cx="1571586" cy="71849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F65CCA6F-2798-C114-ADE7-33A391BBBFA5}"/>
              </a:ext>
            </a:extLst>
          </p:cNvPr>
          <p:cNvSpPr txBox="1"/>
          <p:nvPr/>
        </p:nvSpPr>
        <p:spPr>
          <a:xfrm>
            <a:off x="778468" y="5330165"/>
            <a:ext cx="495746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Apple </a:t>
            </a:r>
            <a:r>
              <a:rPr lang="en-US" sz="600" b="1" dirty="0" err="1">
                <a:latin typeface="Arial" panose="020B0604020202020204" pitchFamily="34" charset="0"/>
                <a:cs typeface="Arial" panose="020B0604020202020204" pitchFamily="34" charset="0"/>
              </a:rPr>
              <a:t>AirTag</a:t>
            </a:r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: Precise tracking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141729B-A1C4-8645-6037-2EB6980CEBD6}"/>
              </a:ext>
            </a:extLst>
          </p:cNvPr>
          <p:cNvSpPr txBox="1"/>
          <p:nvPr/>
        </p:nvSpPr>
        <p:spPr>
          <a:xfrm>
            <a:off x="1157345" y="5514460"/>
            <a:ext cx="180049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MTA</a:t>
            </a:r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CBTC (Communication-Based-Train-Control)</a:t>
            </a:r>
          </a:p>
        </p:txBody>
      </p:sp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0607B4F1-A581-9368-A99F-D4541366AF0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2" b="1647"/>
          <a:stretch/>
        </p:blipFill>
        <p:spPr>
          <a:xfrm>
            <a:off x="2941734" y="1506176"/>
            <a:ext cx="3163143" cy="2525649"/>
          </a:xfrm>
          <a:prstGeom prst="rect">
            <a:avLst/>
          </a:prstGeom>
        </p:spPr>
      </p:pic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29300075-C4D2-75E5-5E6D-A729485E9AF0}"/>
              </a:ext>
            </a:extLst>
          </p:cNvPr>
          <p:cNvSpPr/>
          <p:nvPr/>
        </p:nvSpPr>
        <p:spPr>
          <a:xfrm>
            <a:off x="295949" y="2201641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Example Use Cases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B2EAFB72-3D1A-D2E3-496D-05D5CF604287}"/>
              </a:ext>
            </a:extLst>
          </p:cNvPr>
          <p:cNvSpPr/>
          <p:nvPr/>
        </p:nvSpPr>
        <p:spPr>
          <a:xfrm>
            <a:off x="295949" y="3857505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What is Ultra-Wideband (UWB)?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E46FAFFF-731C-EBFA-8634-2101CDA661EA}"/>
              </a:ext>
            </a:extLst>
          </p:cNvPr>
          <p:cNvSpPr/>
          <p:nvPr/>
        </p:nvSpPr>
        <p:spPr>
          <a:xfrm>
            <a:off x="3332859" y="1023746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The Shopping Cart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77B13A40-0149-5F33-78EB-87BB969EC007}"/>
              </a:ext>
            </a:extLst>
          </p:cNvPr>
          <p:cNvSpPr/>
          <p:nvPr/>
        </p:nvSpPr>
        <p:spPr>
          <a:xfrm>
            <a:off x="6446336" y="1023746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Real World Test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7E7C7724-3206-84D2-08DA-B1328F2258CB}"/>
              </a:ext>
            </a:extLst>
          </p:cNvPr>
          <p:cNvSpPr/>
          <p:nvPr/>
        </p:nvSpPr>
        <p:spPr>
          <a:xfrm>
            <a:off x="6446336" y="4994235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Reflections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16B2314-2293-1901-D1A6-4F72E2C9577D}"/>
              </a:ext>
            </a:extLst>
          </p:cNvPr>
          <p:cNvSpPr txBox="1"/>
          <p:nvPr/>
        </p:nvSpPr>
        <p:spPr>
          <a:xfrm>
            <a:off x="2919412" y="4047586"/>
            <a:ext cx="313585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000" b="1" dirty="0">
                <a:latin typeface="Arial"/>
                <a:cs typeface="Arial"/>
              </a:rPr>
              <a:t>Tracking algorithm </a:t>
            </a:r>
            <a:r>
              <a:rPr lang="en-US" sz="1000" dirty="0">
                <a:latin typeface="Arial"/>
                <a:cs typeface="Arial"/>
              </a:rPr>
              <a:t>triangulates the location of the user relative to the cart with three UWB sensors:</a:t>
            </a:r>
          </a:p>
        </p:txBody>
      </p:sp>
      <p:sp>
        <p:nvSpPr>
          <p:cNvPr id="3712" name="TextBox 3711">
            <a:extLst>
              <a:ext uri="{FF2B5EF4-FFF2-40B4-BE49-F238E27FC236}">
                <a16:creationId xmlns:a16="http://schemas.microsoft.com/office/drawing/2014/main" id="{1A5C2C92-D9A0-2FF3-DBBF-BAC571CB69B0}"/>
              </a:ext>
            </a:extLst>
          </p:cNvPr>
          <p:cNvSpPr txBox="1"/>
          <p:nvPr/>
        </p:nvSpPr>
        <p:spPr>
          <a:xfrm>
            <a:off x="2914650" y="1276618"/>
            <a:ext cx="3144172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000" b="1" dirty="0">
                <a:latin typeface="Arial"/>
                <a:cs typeface="Arial"/>
              </a:rPr>
              <a:t>Sensor Architecture: </a:t>
            </a:r>
            <a:endParaRPr lang="en-US" sz="1000" dirty="0">
              <a:latin typeface="Arial"/>
              <a:cs typeface="Arial"/>
            </a:endParaRPr>
          </a:p>
        </p:txBody>
      </p:sp>
      <p:pic>
        <p:nvPicPr>
          <p:cNvPr id="10" name="Picture 9" descr="Qr code&#10;&#10;Description automatically generated">
            <a:extLst>
              <a:ext uri="{FF2B5EF4-FFF2-40B4-BE49-F238E27FC236}">
                <a16:creationId xmlns:a16="http://schemas.microsoft.com/office/drawing/2014/main" id="{55283C5C-38CC-021D-59FA-FDDFD8EF49E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1" t="9795" r="9134" b="9575"/>
          <a:stretch/>
        </p:blipFill>
        <p:spPr>
          <a:xfrm>
            <a:off x="6289454" y="4313413"/>
            <a:ext cx="579686" cy="58087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4FFA0E1-12C1-293A-AD5C-AAD8530D53FC}"/>
              </a:ext>
            </a:extLst>
          </p:cNvPr>
          <p:cNvSpPr txBox="1"/>
          <p:nvPr/>
        </p:nvSpPr>
        <p:spPr>
          <a:xfrm>
            <a:off x="6132419" y="4080053"/>
            <a:ext cx="3141087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000" b="1" dirty="0">
                <a:latin typeface="Arial"/>
                <a:cs typeface="Arial"/>
              </a:rPr>
              <a:t>Scan the QR code to see the cart in action!</a:t>
            </a:r>
            <a:endParaRPr lang="en-US" sz="1000" dirty="0">
              <a:latin typeface="Arial"/>
              <a:cs typeface="Arial"/>
            </a:endParaRPr>
          </a:p>
        </p:txBody>
      </p:sp>
      <p:pic>
        <p:nvPicPr>
          <p:cNvPr id="24" name="Picture 23" descr="A person pushing a shopping cart in a store&#10;&#10;Description automatically generated with medium confidence">
            <a:extLst>
              <a:ext uri="{FF2B5EF4-FFF2-40B4-BE49-F238E27FC236}">
                <a16:creationId xmlns:a16="http://schemas.microsoft.com/office/drawing/2014/main" id="{F8532571-36CB-CE53-E0DE-F9744550329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8283" t="10073" r="16146" b="14125"/>
          <a:stretch/>
        </p:blipFill>
        <p:spPr bwMode="auto">
          <a:xfrm>
            <a:off x="6193322" y="1302396"/>
            <a:ext cx="1421375" cy="2745190"/>
          </a:xfrm>
          <a:prstGeom prst="rect">
            <a:avLst/>
          </a:prstGeom>
          <a:ln w="63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7C0DD40-F490-93C9-74AD-099E3A35CB9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t="4223"/>
          <a:stretch/>
        </p:blipFill>
        <p:spPr>
          <a:xfrm>
            <a:off x="2934524" y="4447696"/>
            <a:ext cx="3184123" cy="2330870"/>
          </a:xfrm>
          <a:prstGeom prst="rect">
            <a:avLst/>
          </a:prstGeom>
        </p:spPr>
      </p:pic>
      <p:pic>
        <p:nvPicPr>
          <p:cNvPr id="26" name="Picture 25" descr="Diagram&#10;&#10;Description automatically generated">
            <a:extLst>
              <a:ext uri="{FF2B5EF4-FFF2-40B4-BE49-F238E27FC236}">
                <a16:creationId xmlns:a16="http://schemas.microsoft.com/office/drawing/2014/main" id="{7C9E1556-35F9-748A-3D6F-DDFF49F2AA4C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" t="11726" r="2998" b="9668"/>
          <a:stretch/>
        </p:blipFill>
        <p:spPr>
          <a:xfrm>
            <a:off x="3750856" y="5212263"/>
            <a:ext cx="1578528" cy="1566303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1D22DC1-6C7C-2D66-3290-0C615F876A7E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6390" t="7036" r="19634" b="2872"/>
          <a:stretch/>
        </p:blipFill>
        <p:spPr>
          <a:xfrm>
            <a:off x="7636781" y="1302396"/>
            <a:ext cx="1461916" cy="2745190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7D89EFE-84EC-410E-22CC-CA5703B7A419}"/>
              </a:ext>
            </a:extLst>
          </p:cNvPr>
          <p:cNvSpPr txBox="1"/>
          <p:nvPr/>
        </p:nvSpPr>
        <p:spPr>
          <a:xfrm>
            <a:off x="6906917" y="4389748"/>
            <a:ext cx="1993488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000" b="1" dirty="0">
                <a:latin typeface="Arial"/>
                <a:cs typeface="Arial"/>
              </a:rPr>
              <a:t>Video Link</a:t>
            </a:r>
            <a:r>
              <a:rPr lang="en-US" sz="1000" dirty="0">
                <a:latin typeface="Arial"/>
                <a:cs typeface="Arial"/>
              </a:rPr>
              <a:t>: </a:t>
            </a:r>
            <a:r>
              <a:rPr lang="en-US" sz="1000" dirty="0">
                <a:latin typeface="Arial"/>
                <a:cs typeface="Arial"/>
                <a:hlinkClick r:id="rId17"/>
              </a:rPr>
              <a:t>https://youtu.be/4n23PwxU1b8</a:t>
            </a:r>
            <a:endParaRPr lang="en-US" sz="1000" dirty="0">
              <a:latin typeface="Arial"/>
              <a:cs typeface="Arial"/>
            </a:endParaRPr>
          </a:p>
          <a:p>
            <a:endParaRPr lang="en-US" sz="1000" dirty="0">
              <a:latin typeface="Arial"/>
              <a:cs typeface="Arial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7E944FC-D1CE-5E7B-CB6A-6FD6AE4E43DC}"/>
              </a:ext>
            </a:extLst>
          </p:cNvPr>
          <p:cNvSpPr/>
          <p:nvPr/>
        </p:nvSpPr>
        <p:spPr>
          <a:xfrm>
            <a:off x="6218215" y="4298014"/>
            <a:ext cx="2847375" cy="607124"/>
          </a:xfrm>
          <a:prstGeom prst="rect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A32F4F-DB59-98D2-0505-C6C6C722F6C5}"/>
              </a:ext>
            </a:extLst>
          </p:cNvPr>
          <p:cNvSpPr txBox="1"/>
          <p:nvPr/>
        </p:nvSpPr>
        <p:spPr>
          <a:xfrm>
            <a:off x="6132419" y="5219362"/>
            <a:ext cx="3011581" cy="13388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91440" indent="-91440">
              <a:buFont typeface="Arial" panose="020B0604020202020204" pitchFamily="34" charset="0"/>
              <a:buChar char="•"/>
            </a:pPr>
            <a:r>
              <a:rPr lang="en-US" sz="900" dirty="0">
                <a:latin typeface="Arial"/>
                <a:cs typeface="Arial"/>
              </a:rPr>
              <a:t>During our test in public spaces, people responded with curiosity and interest. </a:t>
            </a:r>
          </a:p>
          <a:p>
            <a:pPr marL="91440" indent="-91440">
              <a:buFont typeface="Arial" panose="020B0604020202020204" pitchFamily="34" charset="0"/>
              <a:buChar char="•"/>
            </a:pPr>
            <a:r>
              <a:rPr lang="en-US" sz="900" dirty="0">
                <a:latin typeface="Arial"/>
                <a:cs typeface="Arial"/>
              </a:rPr>
              <a:t>Many people commented or asked questions about the shopping cart. </a:t>
            </a:r>
          </a:p>
          <a:p>
            <a:pPr marL="91440" indent="-91440">
              <a:buFont typeface="Arial" panose="020B0604020202020204" pitchFamily="34" charset="0"/>
              <a:buChar char="•"/>
            </a:pPr>
            <a:r>
              <a:rPr lang="en-US" sz="900" dirty="0">
                <a:latin typeface="Arial"/>
                <a:cs typeface="Arial"/>
              </a:rPr>
              <a:t>While future work includes implementing a more robust obstacle avoidance system, this project demonstrates the benefit this type of product can bring to people’s lives.</a:t>
            </a:r>
          </a:p>
          <a:p>
            <a:pPr marL="91440" indent="-91440">
              <a:buFont typeface="Arial" panose="020B0604020202020204" pitchFamily="34" charset="0"/>
              <a:buChar char="•"/>
            </a:pPr>
            <a:endParaRPr lang="en-US" sz="9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7408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14498</TotalTime>
  <Words>296</Words>
  <Application>Microsoft Office PowerPoint</Application>
  <PresentationFormat>On-screen Show (4:3)</PresentationFormat>
  <Paragraphs>33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Frutiger 45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Xu</dc:creator>
  <cp:lastModifiedBy>Eric Xu</cp:lastModifiedBy>
  <cp:revision>22</cp:revision>
  <cp:lastPrinted>2022-12-11T02:16:11Z</cp:lastPrinted>
  <dcterms:created xsi:type="dcterms:W3CDTF">2022-12-01T16:28:16Z</dcterms:created>
  <dcterms:modified xsi:type="dcterms:W3CDTF">2023-04-27T02:41:11Z</dcterms:modified>
</cp:coreProperties>
</file>

<file path=docProps/thumbnail.jpeg>
</file>